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97" r:id="rId3"/>
    <p:sldId id="301" r:id="rId4"/>
    <p:sldId id="302" r:id="rId5"/>
    <p:sldId id="303" r:id="rId6"/>
    <p:sldId id="304" r:id="rId7"/>
    <p:sldId id="305" r:id="rId8"/>
    <p:sldId id="307" r:id="rId9"/>
    <p:sldId id="308" r:id="rId10"/>
    <p:sldId id="311" r:id="rId11"/>
    <p:sldId id="310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089" autoAdjust="0"/>
    <p:restoredTop sz="94602"/>
  </p:normalViewPr>
  <p:slideViewPr>
    <p:cSldViewPr snapToGrid="0" snapToObjects="1">
      <p:cViewPr>
        <p:scale>
          <a:sx n="76" d="100"/>
          <a:sy n="76" d="100"/>
        </p:scale>
        <p:origin x="-540" y="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4758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6677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305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866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1255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167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514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4848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12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6815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Чтобы добавить рисунок, перетащите его на заполнитель или щелкните значок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901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4/7/2015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059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 descr="001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7235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 descr="010++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68358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 descr="015-1_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7123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Изображение 2" descr="003-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0157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 descr="005-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05088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 descr="006-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79092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 descr="007-1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36690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 descr="008-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65642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 descr="009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5909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Изображение 4" descr="0012-3+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7945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Изображение 6" descr="0013-3+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46000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89</TotalTime>
  <Words>0</Words>
  <Application>Microsoft Office PowerPoint</Application>
  <PresentationFormat>Произвольный</PresentationFormat>
  <Paragraphs>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Microsoft Office</dc:creator>
  <cp:lastModifiedBy>work</cp:lastModifiedBy>
  <cp:revision>13</cp:revision>
  <dcterms:created xsi:type="dcterms:W3CDTF">2015-04-05T22:08:35Z</dcterms:created>
  <dcterms:modified xsi:type="dcterms:W3CDTF">2015-04-07T04:13:28Z</dcterms:modified>
</cp:coreProperties>
</file>